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66" r:id="rId5"/>
    <p:sldId id="265" r:id="rId6"/>
    <p:sldId id="267" r:id="rId7"/>
    <p:sldId id="268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64"/>
            <p14:sldId id="266"/>
            <p14:sldId id="265"/>
            <p14:sldId id="267"/>
            <p14:sldId id="268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="" xmlns:a16="http://schemas.microsoft.com/office/drawing/2014/main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229644"/>
          </a:xfrm>
        </p:spPr>
        <p:txBody>
          <a:bodyPr>
            <a:normAutofit/>
          </a:bodyPr>
          <a:lstStyle/>
          <a:p>
            <a:r>
              <a:rPr lang="pl-PL" b="1" dirty="0"/>
              <a:t>Najważniejsze operacje graficzne w programie GIMP</a:t>
            </a:r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892300"/>
            <a:ext cx="8994844" cy="3911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Wielu nauczycieli poszukuje najlepszego sposobu zaprezentowania treści kształcenia, aby były one interesujące i inspirujące dla naszych uczniów. Posiadane zdjęcia wymagają często wielu modyfikacji, są często niewyraźne, źle skadrowane, zbyt duże a elementy szczególnie ważne nie wyróżniają się, wręcz wtapiają się w </a:t>
            </a:r>
            <a:r>
              <a:rPr lang="pl-PL" dirty="0" smtClean="0"/>
              <a:t>tło.</a:t>
            </a:r>
            <a:endParaRPr lang="pl-PL" b="1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892300"/>
            <a:ext cx="8994844" cy="3911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Takich edycji możemy dokonać w edytorach </a:t>
            </a:r>
            <a:r>
              <a:rPr lang="pl-PL" dirty="0"/>
              <a:t>do obróbki grafiki </a:t>
            </a:r>
            <a:r>
              <a:rPr lang="pl-PL" dirty="0" smtClean="0"/>
              <a:t>rastrowej. </a:t>
            </a:r>
            <a:r>
              <a:rPr lang="pl-PL" dirty="0"/>
              <a:t>Niektóre z nich, dzięki rozbudowanej funkcjonalności, pozwalają </a:t>
            </a:r>
            <a:r>
              <a:rPr lang="pl-PL" dirty="0" smtClean="0"/>
              <a:t>na dokonywanie profesjonalnych zmian na zdjęciu. Wśród wielu programów na uwagę zasługuje </a:t>
            </a:r>
            <a:r>
              <a:rPr lang="pl-PL" dirty="0"/>
              <a:t>całkowicie </a:t>
            </a:r>
            <a:r>
              <a:rPr lang="pl-PL" dirty="0" smtClean="0"/>
              <a:t>darmowy program GIMP</a:t>
            </a:r>
            <a:r>
              <a:rPr lang="pl-PL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 smtClean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03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Kadrowanie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78044"/>
            <a:ext cx="6000749" cy="3322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W celu dokonania kadrowania należy wybrać </a:t>
            </a:r>
            <a:r>
              <a:rPr lang="pl-PL" dirty="0"/>
              <a:t>w Przyborniku narzędzie </a:t>
            </a:r>
            <a:r>
              <a:rPr lang="pl-PL" dirty="0" smtClean="0"/>
              <a:t>Kadrowanie. Z </a:t>
            </a:r>
            <a:r>
              <a:rPr lang="pl-PL" dirty="0"/>
              <a:t>wciśniętym lewym </a:t>
            </a:r>
            <a:r>
              <a:rPr lang="pl-PL" dirty="0" smtClean="0"/>
              <a:t>przyciskiem myszy należy </a:t>
            </a:r>
            <a:r>
              <a:rPr lang="pl-PL" dirty="0"/>
              <a:t>zaznaczyć wybrany fragment </a:t>
            </a:r>
            <a:r>
              <a:rPr lang="pl-PL" dirty="0" smtClean="0"/>
              <a:t>zdjęcia. Jeżeli </a:t>
            </a:r>
            <a:r>
              <a:rPr lang="pl-PL" dirty="0"/>
              <a:t>efekt kadrowania jest </a:t>
            </a:r>
            <a:r>
              <a:rPr lang="pl-PL" dirty="0" smtClean="0"/>
              <a:t>zadowalający należy  potwierdzić cały proces </a:t>
            </a:r>
            <a:r>
              <a:rPr lang="pl-PL" dirty="0"/>
              <a:t>klawiszem </a:t>
            </a:r>
            <a:r>
              <a:rPr lang="pl-PL" dirty="0" err="1" smtClean="0"/>
              <a:t>Enter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Obraz zawierający sprzęt elektroniczny, komputer, zrzut ekranu&#10;&#10;Opis wygenerowany przy bardzo wysokim poziomie pewności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9" t="13088" r="21538" b="7047"/>
          <a:stretch/>
        </p:blipFill>
        <p:spPr>
          <a:xfrm>
            <a:off x="6838949" y="2371728"/>
            <a:ext cx="4514851" cy="340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49" y="1832751"/>
            <a:ext cx="304843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Rozdzielczość obrazu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3736"/>
            <a:ext cx="6477000" cy="391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W celu zmniejszenia rozdzielczości obrazu należy wybrać </a:t>
            </a:r>
            <a:r>
              <a:rPr lang="pl-PL" dirty="0"/>
              <a:t>menu </a:t>
            </a:r>
            <a:r>
              <a:rPr lang="pl-PL" i="1" dirty="0"/>
              <a:t>Obraz</a:t>
            </a:r>
            <a:r>
              <a:rPr lang="pl-PL" dirty="0"/>
              <a:t>, a następnie </a:t>
            </a:r>
            <a:r>
              <a:rPr lang="pl-PL" i="1" dirty="0"/>
              <a:t>Skalowanie </a:t>
            </a:r>
            <a:r>
              <a:rPr lang="pl-PL" i="1" dirty="0" smtClean="0"/>
              <a:t>obrazu. </a:t>
            </a:r>
            <a:r>
              <a:rPr lang="pl-PL" dirty="0" smtClean="0"/>
              <a:t>W otwartym okienku należy podać jedną z dwóch wartości: szerokość lub wysokość obrazu. Dzięki włączonej blokadzie proporcji wartość w</a:t>
            </a:r>
            <a:r>
              <a:rPr lang="pl-PL" dirty="0"/>
              <a:t> </a:t>
            </a:r>
            <a:r>
              <a:rPr lang="pl-PL" dirty="0" smtClean="0"/>
              <a:t>okienku którego nie uzupełnialiśmy pojawi się automatycznie.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Obraz zawierający zrzut ekranu&#10;&#10;Opis wygenerowany przy bardzo wysokim poziomie pewności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6" t="27687" r="35643" b="24260"/>
          <a:stretch/>
        </p:blipFill>
        <p:spPr>
          <a:xfrm>
            <a:off x="7398543" y="2084307"/>
            <a:ext cx="3955257" cy="3492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36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Poprawa </a:t>
            </a:r>
            <a:r>
              <a:rPr lang="pl-PL" dirty="0" smtClean="0"/>
              <a:t>kolorystyki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7543800" cy="3911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 smtClean="0"/>
              <a:t>W celu zmiany kolorystyki należy wybrać jedno z wielu dostępnych narzędzi. Np. można wybrać funkcję </a:t>
            </a:r>
            <a:r>
              <a:rPr lang="pl-PL" i="1" dirty="0" smtClean="0"/>
              <a:t>Poziomy </a:t>
            </a:r>
            <a:r>
              <a:rPr lang="pl-PL" dirty="0" smtClean="0"/>
              <a:t>dostępną w menu </a:t>
            </a:r>
            <a:r>
              <a:rPr lang="pl-PL" i="1" dirty="0" smtClean="0"/>
              <a:t>Kolory</a:t>
            </a:r>
            <a:r>
              <a:rPr lang="pl-PL" dirty="0" smtClean="0"/>
              <a:t>. Następnie w </a:t>
            </a:r>
            <a:r>
              <a:rPr lang="pl-PL" dirty="0"/>
              <a:t>oknie Kanały wybrać </a:t>
            </a:r>
            <a:r>
              <a:rPr lang="pl-PL" dirty="0" smtClean="0"/>
              <a:t>Czerwony i przesunąć </a:t>
            </a:r>
            <a:r>
              <a:rPr lang="pl-PL" dirty="0"/>
              <a:t>znaczniki określające najciemniejsze i najjaśniejsze piksele do końca </a:t>
            </a:r>
            <a:r>
              <a:rPr lang="pl-PL" dirty="0" smtClean="0"/>
              <a:t>wykresu. Poprzednią </a:t>
            </a:r>
            <a:r>
              <a:rPr lang="pl-PL" dirty="0"/>
              <a:t>czynność powtórzyć dla kanału zielonego i </a:t>
            </a:r>
            <a:r>
              <a:rPr lang="pl-PL" dirty="0" smtClean="0"/>
              <a:t>niebieskiego. Jeżeli </a:t>
            </a:r>
            <a:r>
              <a:rPr lang="pl-PL" dirty="0"/>
              <a:t>efekt jest zadowalający, zatwierdzić operację przyciskiem </a:t>
            </a:r>
            <a:r>
              <a:rPr lang="pl-PL" dirty="0" smtClean="0"/>
              <a:t>OK.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wysokim poziomie pewności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6" t="3095" r="18689" b="21225"/>
          <a:stretch/>
        </p:blipFill>
        <p:spPr>
          <a:xfrm>
            <a:off x="8382000" y="1892300"/>
            <a:ext cx="2971800" cy="38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40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Zapisywanie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92342"/>
            <a:ext cx="10515600" cy="39116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Program </a:t>
            </a:r>
            <a:r>
              <a:rPr lang="pl-PL" dirty="0"/>
              <a:t>GIMP ma możliwość zapisywania grafiki w układzie wielowarstwowym w formacie </a:t>
            </a:r>
            <a:r>
              <a:rPr lang="pl-PL" dirty="0" err="1" smtClean="0"/>
              <a:t>xcf</a:t>
            </a:r>
            <a:r>
              <a:rPr lang="pl-PL" dirty="0"/>
              <a:t> </a:t>
            </a:r>
            <a:r>
              <a:rPr lang="pl-PL" dirty="0" smtClean="0"/>
              <a:t>oraz jednowarstwowym w</a:t>
            </a:r>
            <a:r>
              <a:rPr lang="pl-PL" dirty="0"/>
              <a:t> formatach jpg lub </a:t>
            </a:r>
            <a:r>
              <a:rPr lang="pl-PL" dirty="0" err="1" smtClean="0"/>
              <a:t>png</a:t>
            </a:r>
            <a:r>
              <a:rPr lang="pl-PL" dirty="0" smtClean="0"/>
              <a:t>. W celu zapisania obrazu należy wybrać </a:t>
            </a:r>
            <a:r>
              <a:rPr lang="pl-PL" dirty="0"/>
              <a:t>m</a:t>
            </a:r>
            <a:r>
              <a:rPr lang="pl-PL" dirty="0" smtClean="0"/>
              <a:t>enu </a:t>
            </a:r>
            <a:r>
              <a:rPr lang="pl-PL" i="1" dirty="0" smtClean="0"/>
              <a:t>Plik</a:t>
            </a:r>
            <a:r>
              <a:rPr lang="pl-PL" dirty="0" smtClean="0"/>
              <a:t> i</a:t>
            </a:r>
            <a:r>
              <a:rPr lang="pl-PL" dirty="0"/>
              <a:t> </a:t>
            </a:r>
            <a:r>
              <a:rPr lang="pl-PL" dirty="0" smtClean="0"/>
              <a:t>polecenie </a:t>
            </a:r>
            <a:r>
              <a:rPr lang="pl-PL" i="1" dirty="0"/>
              <a:t>Z</a:t>
            </a:r>
            <a:r>
              <a:rPr lang="pl-PL" i="1" dirty="0" smtClean="0"/>
              <a:t>apisz jako </a:t>
            </a:r>
            <a:r>
              <a:rPr lang="pl-PL" dirty="0" smtClean="0"/>
              <a:t>lub </a:t>
            </a:r>
            <a:r>
              <a:rPr lang="pl-PL" i="1" dirty="0"/>
              <a:t>W</a:t>
            </a:r>
            <a:r>
              <a:rPr lang="pl-PL" i="1" dirty="0" smtClean="0"/>
              <a:t>yeksportuj jako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2026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219</Words>
  <Application>Microsoft Office PowerPoint</Application>
  <PresentationFormat>Panoramiczny</PresentationFormat>
  <Paragraphs>11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Najważniejsze operacje graficzne w programie GIMP</vt:lpstr>
      <vt:lpstr>Prezentacja programu PowerPoint</vt:lpstr>
      <vt:lpstr>Prezentacja programu PowerPoint</vt:lpstr>
      <vt:lpstr>Kadrowanie</vt:lpstr>
      <vt:lpstr>Rozdzielczość obrazu</vt:lpstr>
      <vt:lpstr>Poprawa kolorystyki</vt:lpstr>
      <vt:lpstr>Zapisywanie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</cp:lastModifiedBy>
  <cp:revision>50</cp:revision>
  <dcterms:created xsi:type="dcterms:W3CDTF">2018-12-02T13:14:09Z</dcterms:created>
  <dcterms:modified xsi:type="dcterms:W3CDTF">2019-01-16T14:15:13Z</dcterms:modified>
</cp:coreProperties>
</file>